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3162300"/>
            <a:ext cx="458152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966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636912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7357" y="3123049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7357" y="3423991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7357" y="3898553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88394" y="6028295"/>
            <a:ext cx="7475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68607" y="6028295"/>
            <a:ext cx="7475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26612" y="6028295"/>
            <a:ext cx="7475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3766"/>
          <a:stretch/>
        </p:blipFill>
        <p:spPr>
          <a:xfrm>
            <a:off x="623392" y="2060848"/>
            <a:ext cx="11106150" cy="2098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4502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0694" y="3645024"/>
            <a:ext cx="5562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1137"/>
            <a:ext cx="10782300" cy="3895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5" y="1916832"/>
            <a:ext cx="49625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7755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7512" y="2646834"/>
            <a:ext cx="44672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